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7"/>
  </p:notesMasterIdLst>
  <p:sldIdLst>
    <p:sldId id="256" r:id="rId2"/>
    <p:sldId id="269" r:id="rId3"/>
    <p:sldId id="258" r:id="rId4"/>
    <p:sldId id="257" r:id="rId5"/>
    <p:sldId id="276" r:id="rId6"/>
    <p:sldId id="277" r:id="rId7"/>
    <p:sldId id="270" r:id="rId8"/>
    <p:sldId id="271" r:id="rId9"/>
    <p:sldId id="272" r:id="rId10"/>
    <p:sldId id="273" r:id="rId11"/>
    <p:sldId id="279" r:id="rId12"/>
    <p:sldId id="280" r:id="rId13"/>
    <p:sldId id="267" r:id="rId14"/>
    <p:sldId id="275" r:id="rId15"/>
    <p:sldId id="27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59" autoAdjust="0"/>
    <p:restoredTop sz="90878" autoAdjust="0"/>
  </p:normalViewPr>
  <p:slideViewPr>
    <p:cSldViewPr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676E8-B659-4F58-819F-8CC7414153F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B45E7-7D24-4AF1-A338-7B39CA583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A50CC8-A48C-4A7E-82B6-FBEB7E890697}" type="slidenum">
              <a:rPr lang="en-US"/>
              <a:pPr/>
              <a:t>5</a:t>
            </a:fld>
            <a:endParaRPr lang="en-US"/>
          </a:p>
        </p:txBody>
      </p:sp>
      <p:sp>
        <p:nvSpPr>
          <p:cNvPr id="409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E45A6B3-35E7-4CD8-A031-B14D8FEA7500}" type="slidenum">
              <a:rPr lang="en-US" sz="1200">
                <a:latin typeface="+mn-lt"/>
              </a:rPr>
              <a:pPr algn="r">
                <a:defRPr/>
              </a:pPr>
              <a:t>5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EE3901-0DEE-4578-BB91-E7BB3F2998ED}" type="slidenum">
              <a:rPr lang="en-US"/>
              <a:pPr/>
              <a:t>11</a:t>
            </a:fld>
            <a:endParaRPr lang="en-US"/>
          </a:p>
        </p:txBody>
      </p:sp>
      <p:sp>
        <p:nvSpPr>
          <p:cNvPr id="512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C8BAA45-A051-419C-81BD-69F54690C0DC}" type="slidenum">
              <a:rPr lang="en-US" sz="1200">
                <a:latin typeface="+mn-lt"/>
              </a:rPr>
              <a:pPr algn="r">
                <a:defRPr/>
              </a:pPr>
              <a:t>11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EF808-BD91-44EC-B940-B3C102EDAB82}" type="slidenum">
              <a:rPr lang="en-US"/>
              <a:pPr/>
              <a:t>12</a:t>
            </a:fld>
            <a:endParaRPr lang="en-US"/>
          </a:p>
        </p:txBody>
      </p:sp>
      <p:sp>
        <p:nvSpPr>
          <p:cNvPr id="522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484CFB1-F71F-4ACA-A230-71FB58ACEE04}" type="slidenum">
              <a:rPr lang="en-US" sz="1200">
                <a:latin typeface="+mn-lt"/>
              </a:rPr>
              <a:pPr algn="r">
                <a:defRPr/>
              </a:pPr>
              <a:t>12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CBC81-9022-4070-945F-2C3279AB6A5B}" type="slidenum">
              <a:rPr lang="en-US"/>
              <a:pPr/>
              <a:t>15</a:t>
            </a:fld>
            <a:endParaRPr lang="en-US"/>
          </a:p>
        </p:txBody>
      </p:sp>
      <p:sp>
        <p:nvSpPr>
          <p:cNvPr id="532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99A5AB3-F184-4B58-A734-6A2088CEF364}" type="slidenum">
              <a:rPr lang="en-US" sz="1200">
                <a:latin typeface="+mn-lt"/>
              </a:rPr>
              <a:pPr algn="r">
                <a:defRPr/>
              </a:pPr>
              <a:t>15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84BACC-DCC6-49D9-B048-51E0A9A61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4F540-5C29-4AAA-A553-2DD391FE2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B8711-B768-4377-8597-DA68C4F90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43C8B-C47F-4065-AC6B-43E2C2303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B03383-71D4-4D8C-A00D-52C566A4E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9C0AA-BDAD-4813-887E-C71B6C9C2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47650C-87AB-435A-85F2-CC9F06868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90E18-E4E0-4133-A36D-BBF8FC553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BAB594-F414-4582-AC5A-CDD9A0A66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305B3D-D0F5-44A3-BFC1-BAC6DBAE9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318A5B-8E32-4880-B463-E0E6FB4A9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0F623ED4-3B3D-4BA0-8F25-2B5CB0388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7" r:id="rId2"/>
    <p:sldLayoutId id="2147483913" r:id="rId3"/>
    <p:sldLayoutId id="2147483908" r:id="rId4"/>
    <p:sldLayoutId id="2147483914" r:id="rId5"/>
    <p:sldLayoutId id="2147483909" r:id="rId6"/>
    <p:sldLayoutId id="2147483915" r:id="rId7"/>
    <p:sldLayoutId id="2147483916" r:id="rId8"/>
    <p:sldLayoutId id="2147483917" r:id="rId9"/>
    <p:sldLayoutId id="2147483910" r:id="rId10"/>
    <p:sldLayoutId id="21474839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609600"/>
            <a:ext cx="7772400" cy="2286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48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48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48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48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48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</a:rPr>
              <a:t>Section 2: Conservation of Momentum</a:t>
            </a:r>
            <a:br>
              <a:rPr lang="en-US" sz="48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48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4800" dirty="0">
                <a:solidFill>
                  <a:schemeClr val="tx2">
                    <a:satMod val="130000"/>
                  </a:schemeClr>
                </a:solidFill>
              </a:rPr>
            </a:br>
            <a:endParaRPr lang="en-US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9219" name="Picture 3" descr="untitled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76200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7499350" cy="18589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1) Who will travel the fastest?</a:t>
            </a:r>
            <a:br>
              <a:rPr lang="en-US" sz="3100" dirty="0" smtClean="0"/>
            </a:br>
            <a:r>
              <a:rPr lang="en-US" sz="3100" dirty="0" smtClean="0"/>
              <a:t>2) When the line is completely stretched, which way will they budge?</a:t>
            </a:r>
            <a:endParaRPr lang="en-US" sz="3100" dirty="0"/>
          </a:p>
        </p:txBody>
      </p:sp>
      <p:pic>
        <p:nvPicPr>
          <p:cNvPr id="2457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38238" y="2438400"/>
            <a:ext cx="7758112" cy="4191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/>
              <a:t>Using conservation of momentum to explain recoil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8" name="Picture 5" descr="ft06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24000"/>
            <a:ext cx="78867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Math behind recoil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Initial momentum of bullet and gun = 0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sum of the momentums of both must total 0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Momentum of gun = -(Momentum of bullet)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Sample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problem 1: 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A 50,000 kg cannon fires a 30 kg shell with a velocity of 400 m/s.  If the cannon is on wheels, find its recoil velocity:</a:t>
            </a:r>
          </a:p>
        </p:txBody>
      </p:sp>
      <p:pic>
        <p:nvPicPr>
          <p:cNvPr id="19460" name="Picture 5" descr="cannon animation for momentum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971800"/>
            <a:ext cx="3810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838200"/>
            <a:ext cx="749935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/>
              <a:t>Sample Problem 2:   </a:t>
            </a:r>
            <a:r>
              <a:rPr lang="en-US" sz="2800" dirty="0" smtClean="0"/>
              <a:t>Two astronauts are moving with a velocity of 25m/s and push off of each other so astronaut A has a velocity of zero.  If astronaut A has a mass of 90kg and astronaut B has a mass of 100kg, find the velocity of B. </a:t>
            </a:r>
            <a:endParaRPr lang="en-US" sz="2800" dirty="0"/>
          </a:p>
        </p:txBody>
      </p:sp>
      <p:pic>
        <p:nvPicPr>
          <p:cNvPr id="3074" name="Picture 2" descr="http://www.planetsforkids.org/images/Astronaut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895600"/>
            <a:ext cx="4381500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#3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Ralphie</a:t>
            </a:r>
            <a:r>
              <a:rPr lang="en-US" sz="2800" dirty="0" smtClean="0"/>
              <a:t> shoots a 87g BB from his 4.8 kg “Red Rider BB gun”.  The BB leaves the gun at 600 m/s. With what speed did </a:t>
            </a:r>
            <a:r>
              <a:rPr lang="en-US" sz="2800" dirty="0" err="1" smtClean="0"/>
              <a:t>Ralphie’s</a:t>
            </a:r>
            <a:r>
              <a:rPr lang="en-US" sz="2800" dirty="0" smtClean="0"/>
              <a:t> gun smack him in the face?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/>
            <a:endParaRPr lang="en-US" sz="2800" dirty="0" smtClean="0"/>
          </a:p>
        </p:txBody>
      </p:sp>
      <p:pic>
        <p:nvPicPr>
          <p:cNvPr id="6" name="Picture 5" descr="xmas sto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676400"/>
            <a:ext cx="40386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Quick Q’s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>Q:  You are stuck in space and are given a carbon fiber </a:t>
            </a:r>
            <a:r>
              <a:rPr lang="en-US" sz="3600" dirty="0" err="1" smtClean="0">
                <a:solidFill>
                  <a:schemeClr val="tx2">
                    <a:satMod val="130000"/>
                  </a:schemeClr>
                </a:solidFill>
              </a:rPr>
              <a:t>nano</a:t>
            </a: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> tube rope that is connected to the earth so that you may pull your self back.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	1) Will the earth budge, why or why not?   </a:t>
            </a:r>
            <a:r>
              <a:rPr lang="en-US" sz="1100" dirty="0" err="1" smtClean="0">
                <a:solidFill>
                  <a:schemeClr val="tx2">
                    <a:satMod val="130000"/>
                  </a:schemeClr>
                </a:solidFill>
              </a:rPr>
              <a:t>Vsauce</a:t>
            </a:r>
            <a:r>
              <a:rPr lang="en-US" sz="1100" dirty="0" smtClean="0">
                <a:solidFill>
                  <a:schemeClr val="tx2">
                    <a:satMod val="130000"/>
                  </a:schemeClr>
                </a:solidFill>
              </a:rPr>
              <a:t> Jumping example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	2) Who has the greatest change in momentum?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924800" cy="3657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  <a:t>  Law </a:t>
            </a: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of conservation of </a:t>
            </a: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  <a:t>Momentum</a:t>
            </a:r>
            <a:b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sz="1400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3200400"/>
            <a:ext cx="7772400" cy="1143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b="1" u="sng" dirty="0" smtClean="0"/>
              <a:t>Total Initial Momentum =  Total Final Momentum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400" b="1" u="sng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2400" dirty="0" smtClean="0"/>
              <a:t>Under what conditions will this not be true?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For Momentum to be Conserved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1) Must be a closed system:  Where the mass of the system does not change.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2) All forces on the system must be internal:  where there are no external forces from outside contact or field forces.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-</a:t>
            </a:r>
            <a:r>
              <a:rPr lang="en-US" i="1" smtClean="0"/>
              <a:t>this is considered to be an isolated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>
                <a:solidFill>
                  <a:srgbClr val="990033"/>
                </a:solidFill>
              </a:rPr>
              <a:t>Is this roller coaster a closed system?   Is it an isolated system?</a:t>
            </a:r>
          </a:p>
        </p:txBody>
      </p:sp>
      <p:pic>
        <p:nvPicPr>
          <p:cNvPr id="7171" name="Picture 8" descr="pedal-roller-coaster-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47800"/>
            <a:ext cx="7566025" cy="49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Closed systems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 truly closed, isolated systems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But lots of systems that are significantly closed and isolated to allow use of the idea of momentum conservation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Error has to be insignificant for system to be closed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31543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Student on cart</a:t>
            </a:r>
            <a:br>
              <a:rPr lang="en-US" dirty="0" smtClean="0"/>
            </a:br>
            <a:r>
              <a:rPr lang="en-US" sz="2400" dirty="0" smtClean="0"/>
              <a:t>1) What will happen to the cart if the student starts moving forward?</a:t>
            </a:r>
            <a:br>
              <a:rPr lang="en-US" sz="2400" dirty="0" smtClean="0"/>
            </a:br>
            <a:r>
              <a:rPr lang="en-US" sz="2400" dirty="0" smtClean="0"/>
              <a:t>2) What will happen to system (student and cart) if the students suddenly stops?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4006850"/>
            <a:ext cx="7499350" cy="2851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Stuck in Space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   You are stuck in space so that you back is against the Earth.  What can you do to turn around?  Sit on a swivel chair and find out.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Pass the rice bag.</a:t>
            </a:r>
            <a:br>
              <a:rPr lang="en-US" dirty="0" smtClean="0"/>
            </a:br>
            <a:r>
              <a:rPr lang="en-US" sz="2700" dirty="0" smtClean="0"/>
              <a:t>1) What will happen to the system as rice bag is passed back and forth.</a:t>
            </a:r>
            <a:br>
              <a:rPr lang="en-US" sz="2700" dirty="0" smtClean="0"/>
            </a:br>
            <a:r>
              <a:rPr lang="en-US" sz="2700" dirty="0" smtClean="0"/>
              <a:t>Hint:  Think of the total momentum of the system.</a:t>
            </a:r>
            <a:endParaRPr lang="en-US" sz="2700" dirty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60513" y="1905000"/>
            <a:ext cx="7248525" cy="4281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6080</TotalTime>
  <Words>373</Words>
  <Application>Microsoft Office PowerPoint</Application>
  <PresentationFormat>On-screen Show (4:3)</PresentationFormat>
  <Paragraphs>44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Solstice</vt:lpstr>
      <vt:lpstr>   Section 2: Conservation of Momentum  </vt:lpstr>
      <vt:lpstr>Quick Q’s</vt:lpstr>
      <vt:lpstr>  Law of conservation of Momentum </vt:lpstr>
      <vt:lpstr>For Momentum to be Conserved</vt:lpstr>
      <vt:lpstr>Is this roller coaster a closed system?   Is it an isolated system?</vt:lpstr>
      <vt:lpstr>Closed systems</vt:lpstr>
      <vt:lpstr>Student on cart 1) What will happen to the cart if the student starts moving forward? 2) What will happen to system (student and cart) if the students suddenly stops? </vt:lpstr>
      <vt:lpstr>Stuck in Space</vt:lpstr>
      <vt:lpstr>Pass the rice bag. 1) What will happen to the system as rice bag is passed back and forth. Hint:  Think of the total momentum of the system.</vt:lpstr>
      <vt:lpstr> 1) Who will travel the fastest? 2) When the line is completely stretched, which way will they budge?</vt:lpstr>
      <vt:lpstr>Using conservation of momentum to explain recoil</vt:lpstr>
      <vt:lpstr>Math behind recoil</vt:lpstr>
      <vt:lpstr>Sample problem 1: </vt:lpstr>
      <vt:lpstr>Sample Problem 2:   Two astronauts are moving with a velocity of 25m/s and push off of each other so astronaut A has a velocity of zero.  If astronaut A has a mass of 90kg and astronaut B has a mass of 100kg, find the velocity of B. </vt:lpstr>
      <vt:lpstr>Example #3</vt:lpstr>
    </vt:vector>
  </TitlesOfParts>
  <Company>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Momentum in a Closed System</dc:title>
  <dc:creator>New Brighton</dc:creator>
  <cp:lastModifiedBy>mshull</cp:lastModifiedBy>
  <cp:revision>93</cp:revision>
  <dcterms:created xsi:type="dcterms:W3CDTF">2004-02-10T18:34:41Z</dcterms:created>
  <dcterms:modified xsi:type="dcterms:W3CDTF">2016-02-02T12:28:05Z</dcterms:modified>
</cp:coreProperties>
</file>