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20971-900E-4F4E-B460-4321968C6E58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57EA3-17E5-4C12-B972-BB44F19CE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 = 28.6 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57EA3-17E5-4C12-B972-BB44F19CEBD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 use: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en-US" sz="1200" b="0" i="0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+ a*t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m/s = 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+ (-9.8 m/s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)*(3.13 s)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m/s = 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- 30.7 m/s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30.7 m/s  (30.674 m/s)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 use: 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+ 2*a*d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(0 m/s)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(30.7 m/s)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+ 2*(-9.8 m/s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)*(d)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m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(940 m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+ (-19.6 m/s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)*d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-940 m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(-19.6 m/s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)*d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(-940 m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)/(-19.6 m/s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 d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 = 48.0 m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57EA3-17E5-4C12-B972-BB44F19CEB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+ 2*a*d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(0 m/s)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+ 2*(-9.8 m/s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)*(91.5 m)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m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- 1793 m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1793 m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42.3 m/s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 convert from m/s to mi/hr: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42.3 m/s * (2.23 mi/hr)/(1 m/s)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94.4 mi/hr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57EA3-17E5-4C12-B972-BB44F19CEB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 = 120m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57EA3-17E5-4C12-B972-BB44F19CEB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1720 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57EA3-17E5-4C12-B972-BB44F19CEBD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pt-BR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v</a:t>
            </a:r>
            <a:r>
              <a:rPr lang="pt-BR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+ 2*a*d(0 m/s)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(367 m/s)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+ 2*(a)*(0.0621 m)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m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(134689 m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+ (0.1242 m)*a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-134689 m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(0.1242 m)*a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(-134689 m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)/(0.1242 m) = a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= -1.08*10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m /s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lang="pt-B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57EA3-17E5-4C12-B972-BB44F19CEBD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+ 2*a*d(0 m/s)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+ 2*(-9.8 m/s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)*(1.29 m)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m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- 25.28 m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25.28 m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5.03 m/s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find hang time, find the time to the peak and then double it.</a:t>
            </a:r>
          </a:p>
          <a:p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en-US" sz="1200" b="0" i="0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+ a*t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m/s = 5.03 m/s + (-9.8 m/s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)*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1200" b="0" i="0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-5.03 m/s = (-9.8 m/s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)*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1200" b="0" i="0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(-5.03 m/s)/(-9.8 m/s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1200" b="0" i="0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1200" b="0" i="0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0.513 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hang time = 1.03 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57EA3-17E5-4C12-B972-BB44F19CEB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 = v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*t + 0.5*a*t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 = (0 m/s)*(32.8 s)+ 0.5*(3.20 m/s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)*(32.8 s)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 = 1720 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57EA3-17E5-4C12-B972-BB44F19CEB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 = v</a:t>
            </a:r>
            <a:r>
              <a:rPr lang="pt-BR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*t + 0.5*a*t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110 m = (0 m/s)*(5.21 s)+ 0.5*(a)*(5.21 s)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lang="pt-B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110 m = (13.57 s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)*a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= (110 m)/(13.57 s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= 8.10 m/ s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lang="pt-BR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57EA3-17E5-4C12-B972-BB44F19CEBD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= (Delta v)/ta = (444 m/s - 0 m/s)/(1.83 s)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= 243 m/s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lang="pt-B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 = v</a:t>
            </a:r>
            <a:r>
              <a:rPr lang="pt-BR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*t + 0.5*a*t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lang="pt-B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 = (0 m/s)*(1.83 s)+ 0.5*(243 m/s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)*(1.83 s)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lang="pt-B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 = 0 m + 406 m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 = 406 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57EA3-17E5-4C12-B972-BB44F19CEBD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pt-BR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v</a:t>
            </a:r>
            <a:r>
              <a:rPr lang="pt-BR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+ 2*a*d(521 m/s)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(0 m/s)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+ 2*(a)*(0.840 m)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271441 m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= (0 m/s)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+ (1.68 m)*a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(271441 m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)/(1.68 m) = a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= 1.62*10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m /s</a:t>
            </a:r>
            <a:r>
              <a:rPr lang="pt-B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lang="pt-BR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57EA3-17E5-4C12-B972-BB44F19CEBD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6008E9B-26A0-46D8-ADB5-8C1D818B42C8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DDABA6-0565-41A7-8F99-909DCB753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08E9B-26A0-46D8-ADB5-8C1D818B42C8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DABA6-0565-41A7-8F99-909DCB753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6008E9B-26A0-46D8-ADB5-8C1D818B42C8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DDABA6-0565-41A7-8F99-909DCB753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08E9B-26A0-46D8-ADB5-8C1D818B42C8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DABA6-0565-41A7-8F99-909DCB753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008E9B-26A0-46D8-ADB5-8C1D818B42C8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EDDABA6-0565-41A7-8F99-909DCB753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08E9B-26A0-46D8-ADB5-8C1D818B42C8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DABA6-0565-41A7-8F99-909DCB753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08E9B-26A0-46D8-ADB5-8C1D818B42C8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DABA6-0565-41A7-8F99-909DCB753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08E9B-26A0-46D8-ADB5-8C1D818B42C8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DABA6-0565-41A7-8F99-909DCB753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008E9B-26A0-46D8-ADB5-8C1D818B42C8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DABA6-0565-41A7-8F99-909DCB753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08E9B-26A0-46D8-ADB5-8C1D818B42C8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DABA6-0565-41A7-8F99-909DCB753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08E9B-26A0-46D8-ADB5-8C1D818B42C8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DABA6-0565-41A7-8F99-909DCB7530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6008E9B-26A0-46D8-ADB5-8C1D818B42C8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DDABA6-0565-41A7-8F99-909DCB753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Kinematic Equations Practice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Displacement with Constant </a:t>
            </a:r>
            <a:r>
              <a:rPr lang="en-US" dirty="0" err="1" smtClean="0"/>
              <a:t>Accel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bullet leaves a rifle with a muzzle velocity of 521 m/s. While accelerating through the barrel of the rifle, the bullet moves a distance of 0.840 m. Determine the acceleration of the bullet (assume a uniform acceleration).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Displacement with Constant </a:t>
            </a:r>
            <a:r>
              <a:rPr lang="en-US" dirty="0" err="1" smtClean="0"/>
              <a:t>Accel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baseball is popped straight up into the air and has a hang-time of 6.25 s. Determine the height to which the ball rises before it reaches its peak. (Hint: the time to rise to the peak is one-half the total hang-time.)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Displacement with Constant </a:t>
            </a:r>
            <a:r>
              <a:rPr lang="en-US" dirty="0" err="1" smtClean="0"/>
              <a:t>Accel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what speed in miles/hr (1 m/s = 2.23 mi/hr) must an object be thrown to reach a height of 91.5 m (equivalent to one football field)? Assume negligible air resistance.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Displacement with Constant </a:t>
            </a:r>
            <a:r>
              <a:rPr lang="en-US" dirty="0" err="1" smtClean="0"/>
              <a:t>Accel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Joel is running home because he is Joel and is traveling </a:t>
            </a:r>
            <a:r>
              <a:rPr lang="en-US" dirty="0"/>
              <a:t>at 22.4 </a:t>
            </a:r>
            <a:r>
              <a:rPr lang="en-US" dirty="0" smtClean="0"/>
              <a:t>m/s. He sees a really scary clown and skids to a stop in 2.55 </a:t>
            </a:r>
            <a:r>
              <a:rPr lang="en-US" dirty="0"/>
              <a:t>s. Determine the skidding distance of </a:t>
            </a:r>
            <a:r>
              <a:rPr lang="en-US" dirty="0" smtClean="0"/>
              <a:t>Joel. (assume </a:t>
            </a:r>
            <a:r>
              <a:rPr lang="en-US" dirty="0"/>
              <a:t>uniform acceleration).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Displacement with Constant </a:t>
            </a:r>
            <a:r>
              <a:rPr lang="en-US" dirty="0" err="1" smtClean="0"/>
              <a:t>Accel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racing car reaches a speed of 42 m/s.  It than begins a uniform negative acceleration, using its parachute and breaking system, and comes to a rest 5.5s later.  Find the distance that the car travels during breaking.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Displacement with Constant </a:t>
            </a:r>
            <a:r>
              <a:rPr lang="en-US" dirty="0" err="1" smtClean="0"/>
              <a:t>Accel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airplane accelerates down a runway at 3.20 m/s</a:t>
            </a:r>
            <a:r>
              <a:rPr lang="en-US" baseline="30000" dirty="0" smtClean="0"/>
              <a:t>2</a:t>
            </a:r>
            <a:r>
              <a:rPr lang="en-US" dirty="0" smtClean="0"/>
              <a:t> for 32.8 s until is finally lifts off the ground. Determine the distance traveled before takeoff.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Displacement with Constant </a:t>
            </a:r>
            <a:r>
              <a:rPr lang="en-US" dirty="0" err="1" smtClean="0"/>
              <a:t>Accel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bullet is moving at a speed of 367 m/s when it embeds into a lump of moist clay. The bullet penetrates for a distance of 0.0621 m. Determine the acceleration of the bullet while moving into the clay. (Assume a uniform acceleration.)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Displacement with Constant </a:t>
            </a:r>
            <a:r>
              <a:rPr lang="en-US" dirty="0" err="1" smtClean="0"/>
              <a:t>Accel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Michael Jordan has a vertical leap of 1.29 m, then what is his takeoff speed and his hang time (total time to move upwards to the peak and then return to the ground)?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Displacement with Constant </a:t>
            </a:r>
            <a:r>
              <a:rPr lang="en-US" dirty="0" err="1" smtClean="0"/>
              <a:t>Accel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airplane accelerates down a runway at 3.20 m/s</a:t>
            </a:r>
            <a:r>
              <a:rPr lang="en-US" baseline="30000" dirty="0" smtClean="0"/>
              <a:t>2</a:t>
            </a:r>
            <a:r>
              <a:rPr lang="en-US" dirty="0" smtClean="0"/>
              <a:t> for 32.8 s until is finally lifts off the ground. Determine the distance traveled before takeoff.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Displacement with Constant </a:t>
            </a:r>
            <a:r>
              <a:rPr lang="en-US" dirty="0" err="1" smtClean="0"/>
              <a:t>Accel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car starts from rest and accelerates uniformly over a time of 5.21 seconds for a distance of 110 m. Determine the acceleration of the car.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Displacement with Constant </a:t>
            </a:r>
            <a:r>
              <a:rPr lang="en-US" dirty="0" err="1" smtClean="0"/>
              <a:t>Accel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Rocket-powered sleds are used to test the human response to acceleration. If a rocket-powered sled is accelerated to a speed of 444 m/s in 1.83 seconds, then what is the acceleration and what is the distance that the sled travels?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1415</TotalTime>
  <Words>581</Words>
  <Application>Microsoft Office PowerPoint</Application>
  <PresentationFormat>On-screen Show (4:3)</PresentationFormat>
  <Paragraphs>88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Kinematic Equations Practice Problems</vt:lpstr>
      <vt:lpstr>Displacement with Constant Accel</vt:lpstr>
      <vt:lpstr>Displacement with Constant Accel</vt:lpstr>
      <vt:lpstr>Displacement with Constant Accel</vt:lpstr>
      <vt:lpstr>Displacement with Constant Accel</vt:lpstr>
      <vt:lpstr>Displacement with Constant Accel</vt:lpstr>
      <vt:lpstr>Displacement with Constant Accel</vt:lpstr>
      <vt:lpstr>Displacement with Constant Accel</vt:lpstr>
      <vt:lpstr>Displacement with Constant Accel</vt:lpstr>
      <vt:lpstr>Displacement with Constant Accel</vt:lpstr>
      <vt:lpstr>Displacement with Constant Accel</vt:lpstr>
      <vt:lpstr>Displacement with Constant Accel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 Equations Practice Problems</dc:title>
  <dc:creator>mshull</dc:creator>
  <cp:lastModifiedBy>mshull</cp:lastModifiedBy>
  <cp:revision>18</cp:revision>
  <dcterms:created xsi:type="dcterms:W3CDTF">2015-09-22T14:03:37Z</dcterms:created>
  <dcterms:modified xsi:type="dcterms:W3CDTF">2015-09-25T14:07:44Z</dcterms:modified>
</cp:coreProperties>
</file>